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7"/>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268" r:id="rId1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28/04/2021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28/04/2021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28/04/2021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28/04/2021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28/04/2021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r>
              <a:rPr lang="en-US" dirty="0" smtClean="0"/>
              <a:t>.</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a:t>
            </a:r>
            <a:r>
              <a:rPr lang="en-US" dirty="0" smtClean="0"/>
              <a:t>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a:t>
            </a:r>
            <a:r>
              <a:rPr lang="en-US" dirty="0" smtClean="0"/>
              <a:t>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endParaRPr lang="en-US" dirty="0" smtClean="0"/>
          </a:p>
          <a:p>
            <a:r>
              <a:rPr lang="en-US" dirty="0" smtClean="0"/>
              <a:t>So whenever our width increases greater than 40 rem the font size for our slogan changes to 3 rem from1.6 rem .increase the width on the browser to check how this works</a:t>
            </a:r>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11644</TotalTime>
  <Words>34849</Words>
  <Application>Microsoft Office PowerPoint</Application>
  <PresentationFormat>Widescreen</PresentationFormat>
  <Paragraphs>2182</Paragraphs>
  <Slides>195</Slides>
  <Notes>148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195</vt:i4>
      </vt:variant>
    </vt:vector>
  </HeadingPairs>
  <TitlesOfParts>
    <vt:vector size="202"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736</cp:revision>
  <dcterms:created xsi:type="dcterms:W3CDTF">2019-03-17T17:13:50Z</dcterms:created>
  <dcterms:modified xsi:type="dcterms:W3CDTF">2021-04-27T20:53:50Z</dcterms:modified>
</cp:coreProperties>
</file>